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99" r:id="rId2"/>
    <p:sldId id="300" r:id="rId3"/>
    <p:sldId id="301" r:id="rId4"/>
    <p:sldId id="302" r:id="rId5"/>
  </p:sldIdLst>
  <p:sldSz cx="10160000" cy="8394700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596" y="-90"/>
      </p:cViewPr>
      <p:guideLst>
        <p:guide orient="horz" pos="2644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07800"/>
            <a:ext cx="8636000" cy="17994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6997"/>
            <a:ext cx="7112000" cy="21453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30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57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36179"/>
            <a:ext cx="2286000" cy="7162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336179"/>
            <a:ext cx="6688667" cy="7162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0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3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5394374"/>
            <a:ext cx="8636000" cy="1667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558033"/>
            <a:ext cx="8636000" cy="18363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70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8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79092"/>
            <a:ext cx="4489098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662208"/>
            <a:ext cx="4489098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1879092"/>
            <a:ext cx="4490861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662208"/>
            <a:ext cx="4490861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35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96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24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34234"/>
            <a:ext cx="3342570" cy="14224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34235"/>
            <a:ext cx="5679722" cy="7164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756670"/>
            <a:ext cx="3342570" cy="5742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1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876290"/>
            <a:ext cx="6096000" cy="6937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750082"/>
            <a:ext cx="6096000" cy="50368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6570019"/>
            <a:ext cx="6096000" cy="985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43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36177"/>
            <a:ext cx="9144000" cy="139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958765"/>
            <a:ext cx="9144000" cy="5540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65F31-8F87-4709-984D-B82EC3314772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7780645"/>
            <a:ext cx="3217333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41EF1-7ABF-43A7-80FB-EBC1F37F29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12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752594" cy="1743456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43980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681728" cy="226568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42451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779137" cy="310642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88794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938395" cy="3124073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276735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Treby</dc:creator>
  <cp:lastModifiedBy>Jon Treby</cp:lastModifiedBy>
  <cp:revision>3</cp:revision>
  <dcterms:created xsi:type="dcterms:W3CDTF">2012-08-30T13:47:29Z</dcterms:created>
  <dcterms:modified xsi:type="dcterms:W3CDTF">2014-11-08T15:45:52Z</dcterms:modified>
</cp:coreProperties>
</file>